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9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404" r:id="rId46"/>
    <p:sldId id="372" r:id="rId47"/>
    <p:sldId id="405" r:id="rId48"/>
    <p:sldId id="373" r:id="rId49"/>
    <p:sldId id="376" r:id="rId50"/>
    <p:sldId id="427" r:id="rId51"/>
    <p:sldId id="428" r:id="rId52"/>
    <p:sldId id="429" r:id="rId53"/>
    <p:sldId id="430" r:id="rId54"/>
    <p:sldId id="431" r:id="rId55"/>
    <p:sldId id="441" r:id="rId56"/>
    <p:sldId id="377" r:id="rId57"/>
    <p:sldId id="378" r:id="rId58"/>
    <p:sldId id="379" r:id="rId59"/>
    <p:sldId id="406" r:id="rId60"/>
    <p:sldId id="382" r:id="rId61"/>
    <p:sldId id="380" r:id="rId62"/>
    <p:sldId id="407" r:id="rId63"/>
    <p:sldId id="381" r:id="rId64"/>
    <p:sldId id="384" r:id="rId65"/>
    <p:sldId id="383" r:id="rId66"/>
    <p:sldId id="410" r:id="rId67"/>
    <p:sldId id="426" r:id="rId68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95" autoAdjust="0"/>
    <p:restoredTop sz="94660" autoAdjust="0"/>
  </p:normalViewPr>
  <p:slideViewPr>
    <p:cSldViewPr>
      <p:cViewPr varScale="1">
        <p:scale>
          <a:sx n="101" d="100"/>
          <a:sy n="101" d="100"/>
        </p:scale>
        <p:origin x="-128" y="-192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3/31/15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</a:t>
            </a:r>
            <a:r>
              <a:rPr lang="en-US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581" y="3273425"/>
            <a:ext cx="6441281" cy="62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used; best practices is to always use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localization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iframe add a query string to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iframe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='//players.brightcove.net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var iframeTag=document.getElementsByTagName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("iframe")[0],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newVideo = "?videoId=922656010001"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changeVideo()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iframeTag.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/>
              <a:t>HLS</a:t>
            </a:r>
          </a:p>
          <a:p>
            <a:pPr lvl="1"/>
            <a:r>
              <a:rPr lang="en-US" dirty="0"/>
              <a:t>IMA</a:t>
            </a:r>
          </a:p>
          <a:p>
            <a:pPr lvl="1"/>
            <a:r>
              <a:rPr lang="en-US" dirty="0"/>
              <a:t>OnceUX</a:t>
            </a:r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plugin-dev.js"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Player Appearance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limited options in Studio UI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Manual customization with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" y="2663825"/>
            <a:ext cx="8102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Customization of Player Appearance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what you would like to change</a:t>
            </a:r>
          </a:p>
          <a:p>
            <a:r>
              <a:rPr lang="en-US" dirty="0" smtClean="0"/>
              <a:t>Determine appropriate CSS selector for the element you wish to change</a:t>
            </a:r>
          </a:p>
          <a:p>
            <a:r>
              <a:rPr lang="en-US" dirty="0" smtClean="0"/>
              <a:t>Create and apply the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play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ig-play-butto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581" y="1444625"/>
            <a:ext cx="6197713" cy="8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88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fullscreen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 descr="full-scree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25" y="1612900"/>
            <a:ext cx="7873756" cy="79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9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7</a:t>
            </a:r>
            <a:r>
              <a:rPr lang="en-US" dirty="0" smtClean="0"/>
              <a:t>: Customizing the Big Play Button with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6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CSS for the plugin in a separate file (if needed)</a:t>
            </a:r>
          </a:p>
          <a:p>
            <a:r>
              <a:rPr lang="en-US" dirty="0" smtClean="0"/>
              <a:t>Add the CSS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videojs.plugin(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'pluginName'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document.createElement('p');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overlay.className = 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overlay.innerHTML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player.el().appendChild(overlay);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href="demo7-plugin-solution.css" rel="stylesheet"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 src="demo7-plugin-solution.js"&gt;&lt;/script&gt;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videojs('myPlayerID').ready(function(){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8: </a:t>
            </a:r>
            <a:r>
              <a:rPr lang="en-US" dirty="0"/>
              <a:t>Creating </a:t>
            </a:r>
            <a:r>
              <a:rPr lang="en-US" dirty="0" smtClean="0"/>
              <a:t>an Overlay 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var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this.devName(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'devName'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overlay.innerHTML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8</a:t>
            </a:r>
            <a:r>
              <a:rPr lang="en-US" dirty="0" smtClean="0"/>
              <a:t>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/>
              <a:t>Customizing Player Appearance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7: Using </a:t>
            </a:r>
            <a:r>
              <a:rPr lang="en-US" sz="3600" dirty="0"/>
              <a:t>CSS to </a:t>
            </a:r>
            <a:r>
              <a:rPr lang="en-US" sz="3600" dirty="0" smtClean="0"/>
              <a:t>Customize Big Play </a:t>
            </a:r>
            <a:r>
              <a:rPr lang="en-US" sz="3600" dirty="0"/>
              <a:t>Button</a:t>
            </a:r>
          </a:p>
          <a:p>
            <a:r>
              <a:rPr lang="en-US" sz="3600" dirty="0" smtClean="0"/>
              <a:t>Creating </a:t>
            </a:r>
            <a:r>
              <a:rPr lang="en-US" sz="3600" dirty="0"/>
              <a:t>and Using a </a:t>
            </a:r>
            <a:r>
              <a:rPr lang="en-US" sz="3600" dirty="0"/>
              <a:t>Plugin (time permitting)</a:t>
            </a:r>
            <a:endParaRPr lang="en-US" sz="3600" dirty="0" smtClean="0"/>
          </a:p>
          <a:p>
            <a:r>
              <a:rPr lang="en-US" sz="3600" dirty="0"/>
              <a:t>Demo </a:t>
            </a:r>
            <a:r>
              <a:rPr lang="en-US" sz="3600" dirty="0" smtClean="0"/>
              <a:t>8: </a:t>
            </a:r>
            <a:r>
              <a:rPr lang="en-US" sz="3600" dirty="0"/>
              <a:t>Creating an Overlay Plugin and Adding it to a </a:t>
            </a:r>
            <a:r>
              <a:rPr lang="en-US" sz="3600"/>
              <a:t>Player </a:t>
            </a:r>
            <a:r>
              <a:rPr lang="en-US" sz="3600"/>
              <a:t>(time permitting)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8916</TotalTime>
  <Words>2495</Words>
  <Application>Microsoft Macintosh PowerPoint</Application>
  <PresentationFormat>Custom</PresentationFormat>
  <Paragraphs>436</Paragraphs>
  <Slides>63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Customizing Player Appearance</vt:lpstr>
      <vt:lpstr>Customization Approaches</vt:lpstr>
      <vt:lpstr>Steps for Customization of Player Appearance </vt:lpstr>
      <vt:lpstr>Determine Element Selector – Example 1</vt:lpstr>
      <vt:lpstr>Determine Element Selector – Example 2</vt:lpstr>
      <vt:lpstr>Demo 7: Customizing the Big Play Button with CSS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8: Creating an Overlay Plugin and Adding it to a Player (No Options)</vt:lpstr>
      <vt:lpstr>Pass in Options to the Plugin</vt:lpstr>
      <vt:lpstr>Demo 8: Creating an Overlay Plugin and Adding it to a Player (With Options)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79</cp:revision>
  <dcterms:created xsi:type="dcterms:W3CDTF">2014-09-13T21:02:55Z</dcterms:created>
  <dcterms:modified xsi:type="dcterms:W3CDTF">2015-03-31T13:25:12Z</dcterms:modified>
</cp:coreProperties>
</file>